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73014516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5900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дождь, временами сильный дождь. Ветер северо-восточный 2-7, днем порывы 10 м/с. Температура воздуха ночью 6-8, днем 8-10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мая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северо-западный 5-10 м/с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апреля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4826506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16319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2026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65129</TotalTime>
  <Words>611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7046</cp:revision>
  <cp:lastPrinted>2021-02-03T11:37:00Z</cp:lastPrinted>
  <dcterms:created xsi:type="dcterms:W3CDTF">2018-03-27T06:03:00Z</dcterms:created>
  <dcterms:modified xsi:type="dcterms:W3CDTF">2026-04-29T07:18:03Z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